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Gatts" userId="S::dgatts@k12.wv.us::5d50e6ff-ae21-4636-8536-ff145e4d01d8" providerId="AD" clId="Web-{D02063F7-1308-EB20-226D-B5DA6DE3E740}"/>
    <pc:docChg chg="modSld">
      <pc:chgData name="Daniel Gatts" userId="S::dgatts@k12.wv.us::5d50e6ff-ae21-4636-8536-ff145e4d01d8" providerId="AD" clId="Web-{D02063F7-1308-EB20-226D-B5DA6DE3E740}" dt="2019-06-03T14:31:10.853" v="121" actId="20577"/>
      <pc:docMkLst>
        <pc:docMk/>
      </pc:docMkLst>
      <pc:sldChg chg="modSp">
        <pc:chgData name="Daniel Gatts" userId="S::dgatts@k12.wv.us::5d50e6ff-ae21-4636-8536-ff145e4d01d8" providerId="AD" clId="Web-{D02063F7-1308-EB20-226D-B5DA6DE3E740}" dt="2019-06-03T14:31:10.838" v="120" actId="20577"/>
        <pc:sldMkLst>
          <pc:docMk/>
          <pc:sldMk cId="0" sldId="267"/>
        </pc:sldMkLst>
        <pc:spChg chg="mod">
          <ac:chgData name="Daniel Gatts" userId="S::dgatts@k12.wv.us::5d50e6ff-ae21-4636-8536-ff145e4d01d8" providerId="AD" clId="Web-{D02063F7-1308-EB20-226D-B5DA6DE3E740}" dt="2019-06-03T14:31:10.838" v="120" actId="20577"/>
          <ac:spMkLst>
            <pc:docMk/>
            <pc:sldMk cId="0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CE122-BADF-4F31-85FE-137E2D39E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1350C2-4156-421C-978F-20C073F0A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AB17C-7B02-45D1-A682-ED2454B6C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630B7-AA81-4069-81A8-3118C606B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AE790-05E1-49CB-885B-5B9E7AC5C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82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BA47F-E40C-436D-8B1E-2A5A4B02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EC1C7A-CAE7-467E-B873-CDF6B4B45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3877D-3F9D-4E9D-8B15-0FAABC6EC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6046D-1631-4AD6-A62E-48A034388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BC9DB-0376-4B4C-9CC0-17A614F61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EEFF2C-2A3E-41D7-91D9-420C4A10D9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5E414E-EDAE-42F3-9203-5DF3A56E4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252F5-A408-499D-A06E-DFED88E1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794B4-9D9F-4271-A7A0-19E3B17B7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87F21-59CB-4751-A5ED-ED05DEC5C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B3436-102F-4D3D-8105-2FE7AA778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9ABE8-3707-41D8-AA21-06468FFD1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00A6A-7DAF-4855-B2F1-0643D09A2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ACF4D-FBB5-46ED-A38E-480E2C2B1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F2BA1-0F59-45FC-A0E8-DFF47B8C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1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65D24-7B33-4BFE-BFD0-DD8491F68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E4B70-DADF-4AB7-8A0E-4619C1763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3E148-B55C-4238-883E-D463D3063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26462-80E2-4149-97A2-370EC974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9EBAD-9DB8-4488-B6E4-AAC792AC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5F723-5D88-4CA7-9E4B-9E3C0B4AB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3E302-48A6-4244-B14C-B35F8A3A3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F0FC21-5B2F-4179-81C3-90DD9B6A3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8B222-997D-4153-87F9-CDF7AB467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3AA11-9D13-4C2E-A784-9EE9F340D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F0B108-BEDF-4FF5-AB13-C3D9A8899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8DA0-045B-45D9-B685-D2801201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F616F-9AD7-41BD-BE11-FAC07851A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EFAB29-1B97-4FF7-B7D9-802A24715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99D0A1-7FB1-477C-B37A-79C94913E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CD967C-6BE3-43CC-B4A1-B54FC01AA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28C88-5F6B-4EE3-87DF-C07F9CF0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23D10A-8471-4AA8-B721-F43ACC6F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82A08D-8B8B-4692-969D-12C7B2AD3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1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F5857-B0EC-4D0A-B615-C15B1C15F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962AEE-60B7-4E38-8319-4808059A7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D8022-F45C-451B-B05F-AEDE78ADA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34A3-0E59-4426-B123-ED99D0205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74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9777BC-2E4C-4F09-B3B0-2931523A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C4F514-0027-477A-8766-59F8AA7B5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48F04-1A2A-49A6-88F6-19F513E9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2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0A25D-39AF-4DBA-ADA6-24D489571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97F2D-42AA-4D0B-8AF4-6677FC946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CF7B6E-A7BF-4407-834F-2AECE58A9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C8312-0911-4244-ADF9-F9B55581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8B16D-1557-4B34-A846-E214AA354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436C0-3A07-4CDE-94E3-455217C52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9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2D6E2-D3A2-40CF-8254-F0767090F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3A6566-71D5-401A-92BD-DCF442BC22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C90B57-CD62-4278-8B22-6BC5F65A5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96F2D-A6C0-492B-A84D-29943224C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2A3105-E809-4B8C-AD46-E1892F814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3FB42-0FBE-4D43-9DF9-6C5CBC7F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54E9F-ED47-4A99-AD5A-9DFB9E0B2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ACF46-1401-4132-908F-85557FC92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C34A4-1053-4F15-B874-25644A4696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9CA5-FEAC-460E-AF85-A552FA8A1D88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618E7-9DE9-478A-8E4E-8C9312553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A6724-78A5-4205-AFE5-732CEF5B7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81BC5-07E0-4B8F-9CD6-46EA7E651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a bill becomes a law.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1"/>
            <a:ext cx="10271760" cy="6393179"/>
          </a:xfrm>
        </p:spPr>
        <p:txBody>
          <a:bodyPr>
            <a:normAutofit/>
          </a:bodyPr>
          <a:lstStyle/>
          <a:p>
            <a:r>
              <a:rPr lang="en-US" sz="8000" dirty="0"/>
              <a:t>The full Senate debates the bill and passes the exact bill.</a:t>
            </a:r>
          </a:p>
        </p:txBody>
      </p:sp>
    </p:spTree>
    <p:extLst>
      <p:ext uri="{BB962C8B-B14F-4D97-AF65-F5344CB8AC3E}">
        <p14:creationId xmlns:p14="http://schemas.microsoft.com/office/powerpoint/2010/main" val="2941248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04801"/>
            <a:ext cx="8229600" cy="5821363"/>
          </a:xfrm>
        </p:spPr>
        <p:txBody>
          <a:bodyPr>
            <a:normAutofit/>
          </a:bodyPr>
          <a:lstStyle/>
          <a:p>
            <a:r>
              <a:rPr lang="en-US" sz="7200" dirty="0"/>
              <a:t>The bill may be signed into law or vetoed by the governor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04801"/>
            <a:ext cx="8229600" cy="58213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dirty="0"/>
              <a:t>The bill may be signed into law or vetoed by the governor.  This bill is signed by the governor.  </a:t>
            </a:r>
            <a:endParaRPr lang="en-US" sz="5400" dirty="0"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1"/>
            <a:ext cx="10271760" cy="6393179"/>
          </a:xfrm>
        </p:spPr>
        <p:txBody>
          <a:bodyPr>
            <a:normAutofit/>
          </a:bodyPr>
          <a:lstStyle/>
          <a:p>
            <a:r>
              <a:rPr lang="en-US" sz="8000" dirty="0"/>
              <a:t>Delegate Joe Schmo introduces a bill banning homework to the House of Delegates.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1"/>
            <a:ext cx="10271760" cy="6393179"/>
          </a:xfrm>
        </p:spPr>
        <p:txBody>
          <a:bodyPr>
            <a:normAutofit/>
          </a:bodyPr>
          <a:lstStyle/>
          <a:p>
            <a:r>
              <a:rPr lang="en-US" sz="8000" dirty="0"/>
              <a:t>The Speaker of the House refers the bill to the House Education committee.</a:t>
            </a:r>
          </a:p>
        </p:txBody>
      </p:sp>
    </p:spTree>
    <p:extLst>
      <p:ext uri="{BB962C8B-B14F-4D97-AF65-F5344CB8AC3E}">
        <p14:creationId xmlns:p14="http://schemas.microsoft.com/office/powerpoint/2010/main" val="15357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1"/>
            <a:ext cx="10271760" cy="6393179"/>
          </a:xfrm>
        </p:spPr>
        <p:txBody>
          <a:bodyPr>
            <a:normAutofit fontScale="92500" lnSpcReduction="20000"/>
          </a:bodyPr>
          <a:lstStyle/>
          <a:p>
            <a:r>
              <a:rPr lang="en-US" sz="8000" dirty="0"/>
              <a:t>The House Education Committee holds hearings so lazy students, teachers, and other special interest groups can tell lawmakers what they think about the bill</a:t>
            </a:r>
          </a:p>
        </p:txBody>
      </p:sp>
    </p:spTree>
    <p:extLst>
      <p:ext uri="{BB962C8B-B14F-4D97-AF65-F5344CB8AC3E}">
        <p14:creationId xmlns:p14="http://schemas.microsoft.com/office/powerpoint/2010/main" val="122863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1"/>
            <a:ext cx="10271760" cy="6393179"/>
          </a:xfrm>
        </p:spPr>
        <p:txBody>
          <a:bodyPr>
            <a:normAutofit lnSpcReduction="10000"/>
          </a:bodyPr>
          <a:lstStyle/>
          <a:p>
            <a:r>
              <a:rPr lang="en-US" sz="8000" dirty="0"/>
              <a:t>The House Education Committee discusses the bill and makes changes.  The bill is then reported to the full House.</a:t>
            </a:r>
          </a:p>
        </p:txBody>
      </p:sp>
    </p:spTree>
    <p:extLst>
      <p:ext uri="{BB962C8B-B14F-4D97-AF65-F5344CB8AC3E}">
        <p14:creationId xmlns:p14="http://schemas.microsoft.com/office/powerpoint/2010/main" val="3922195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1"/>
            <a:ext cx="10271760" cy="6393179"/>
          </a:xfrm>
        </p:spPr>
        <p:txBody>
          <a:bodyPr>
            <a:normAutofit/>
          </a:bodyPr>
          <a:lstStyle/>
          <a:p>
            <a:r>
              <a:rPr lang="en-US" sz="8000" dirty="0"/>
              <a:t>Members of the House debate and vote on the bill.</a:t>
            </a:r>
          </a:p>
        </p:txBody>
      </p:sp>
    </p:spTree>
    <p:extLst>
      <p:ext uri="{BB962C8B-B14F-4D97-AF65-F5344CB8AC3E}">
        <p14:creationId xmlns:p14="http://schemas.microsoft.com/office/powerpoint/2010/main" val="2225702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1"/>
            <a:ext cx="10271760" cy="6393179"/>
          </a:xfrm>
        </p:spPr>
        <p:txBody>
          <a:bodyPr>
            <a:normAutofit/>
          </a:bodyPr>
          <a:lstStyle/>
          <a:p>
            <a:r>
              <a:rPr lang="en-US" sz="8000" dirty="0"/>
              <a:t>The Bill is passed and sent to the other chamber </a:t>
            </a:r>
          </a:p>
        </p:txBody>
      </p:sp>
    </p:spTree>
    <p:extLst>
      <p:ext uri="{BB962C8B-B14F-4D97-AF65-F5344CB8AC3E}">
        <p14:creationId xmlns:p14="http://schemas.microsoft.com/office/powerpoint/2010/main" val="2593996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1"/>
            <a:ext cx="10271760" cy="6393179"/>
          </a:xfrm>
        </p:spPr>
        <p:txBody>
          <a:bodyPr>
            <a:normAutofit/>
          </a:bodyPr>
          <a:lstStyle/>
          <a:p>
            <a:r>
              <a:rPr lang="en-US" sz="8000" dirty="0"/>
              <a:t>The President of the Senate refers the bill to the Senate Education Committee.</a:t>
            </a:r>
          </a:p>
        </p:txBody>
      </p:sp>
    </p:spTree>
    <p:extLst>
      <p:ext uri="{BB962C8B-B14F-4D97-AF65-F5344CB8AC3E}">
        <p14:creationId xmlns:p14="http://schemas.microsoft.com/office/powerpoint/2010/main" val="225755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1"/>
            <a:ext cx="10271760" cy="6393179"/>
          </a:xfrm>
        </p:spPr>
        <p:txBody>
          <a:bodyPr>
            <a:normAutofit/>
          </a:bodyPr>
          <a:lstStyle/>
          <a:p>
            <a:r>
              <a:rPr lang="en-US" sz="8000" dirty="0"/>
              <a:t>The Senate Education Committee discusses and makes changes to the bill.  The bill passes to the full Senate.</a:t>
            </a:r>
          </a:p>
        </p:txBody>
      </p:sp>
    </p:spTree>
    <p:extLst>
      <p:ext uri="{BB962C8B-B14F-4D97-AF65-F5344CB8AC3E}">
        <p14:creationId xmlns:p14="http://schemas.microsoft.com/office/powerpoint/2010/main" val="3757886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188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How a bill becomes a law.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 bill becomes a law.</dc:title>
  <dc:creator>Daniel Gatts</dc:creator>
  <cp:lastModifiedBy>Daniel Gatts</cp:lastModifiedBy>
  <cp:revision>10</cp:revision>
  <dcterms:created xsi:type="dcterms:W3CDTF">2019-03-25T17:07:18Z</dcterms:created>
  <dcterms:modified xsi:type="dcterms:W3CDTF">2019-06-03T14:31:11Z</dcterms:modified>
</cp:coreProperties>
</file>